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7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3520" cy="56628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3520" cy="56628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1080" y="360"/>
            <a:ext cx="10073520" cy="56628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3520" cy="56628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3520" cy="56628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3520" cy="56628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3520" cy="56628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1574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2022-12-05T01:44:50Z</dcterms:modified>
  <cp:revision>23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